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D81EC0-2213-4BE7-8588-A2DF493DE20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835E908-984E-4BBB-8185-F661D09E23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What to know</a:t>
          </a:r>
        </a:p>
      </dgm:t>
    </dgm:pt>
    <dgm:pt modelId="{0C55CBA2-D19A-4D61-9894-F3EDFC0F0BFC}" type="parTrans" cxnId="{442D2626-EB34-46E6-AC6F-D99F965DED14}">
      <dgm:prSet/>
      <dgm:spPr/>
      <dgm:t>
        <a:bodyPr/>
        <a:lstStyle/>
        <a:p>
          <a:endParaRPr lang="en-US"/>
        </a:p>
      </dgm:t>
    </dgm:pt>
    <dgm:pt modelId="{2F5CAEA2-F589-40C2-87C0-3BBEA61DB73A}" type="sibTrans" cxnId="{442D2626-EB34-46E6-AC6F-D99F965DED14}">
      <dgm:prSet/>
      <dgm:spPr/>
      <dgm:t>
        <a:bodyPr/>
        <a:lstStyle/>
        <a:p>
          <a:endParaRPr lang="en-US"/>
        </a:p>
      </dgm:t>
    </dgm:pt>
    <dgm:pt modelId="{14731BC6-B9EE-4243-A937-D67016DBCD3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What to bring</a:t>
          </a:r>
        </a:p>
      </dgm:t>
    </dgm:pt>
    <dgm:pt modelId="{EF7B3DB2-01EF-47BC-967E-4D8CF26B07CE}" type="parTrans" cxnId="{DB2211D8-201B-4B98-AFCC-B2812A984B7E}">
      <dgm:prSet/>
      <dgm:spPr/>
      <dgm:t>
        <a:bodyPr/>
        <a:lstStyle/>
        <a:p>
          <a:endParaRPr lang="en-US"/>
        </a:p>
      </dgm:t>
    </dgm:pt>
    <dgm:pt modelId="{F5388FDA-54CF-45C5-8222-E1A83D2AA61A}" type="sibTrans" cxnId="{DB2211D8-201B-4B98-AFCC-B2812A984B7E}">
      <dgm:prSet/>
      <dgm:spPr/>
      <dgm:t>
        <a:bodyPr/>
        <a:lstStyle/>
        <a:p>
          <a:endParaRPr lang="en-US"/>
        </a:p>
      </dgm:t>
    </dgm:pt>
    <dgm:pt modelId="{381745B1-7B54-4B99-AF90-544CD4F24B5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What to discuss</a:t>
          </a:r>
        </a:p>
      </dgm:t>
    </dgm:pt>
    <dgm:pt modelId="{2B1057D0-8BA9-42B3-B0B8-5E4E9CDCF5A0}" type="parTrans" cxnId="{EAADE456-94DE-4DDD-996D-D161FD975B66}">
      <dgm:prSet/>
      <dgm:spPr/>
      <dgm:t>
        <a:bodyPr/>
        <a:lstStyle/>
        <a:p>
          <a:endParaRPr lang="en-US"/>
        </a:p>
      </dgm:t>
    </dgm:pt>
    <dgm:pt modelId="{FD5E7E0D-AEC6-45A4-8D94-D4EF80230251}" type="sibTrans" cxnId="{EAADE456-94DE-4DDD-996D-D161FD975B66}">
      <dgm:prSet/>
      <dgm:spPr/>
      <dgm:t>
        <a:bodyPr/>
        <a:lstStyle/>
        <a:p>
          <a:endParaRPr lang="en-US"/>
        </a:p>
      </dgm:t>
    </dgm:pt>
    <dgm:pt modelId="{873C901C-6F6C-4A3F-963D-C434CA02962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What to highlight</a:t>
          </a:r>
        </a:p>
      </dgm:t>
    </dgm:pt>
    <dgm:pt modelId="{BC9AA6BD-0633-43E6-AF41-961177A5AF15}" type="parTrans" cxnId="{FD309AED-4A8B-4CAE-ABC3-0A0758992588}">
      <dgm:prSet/>
      <dgm:spPr/>
      <dgm:t>
        <a:bodyPr/>
        <a:lstStyle/>
        <a:p>
          <a:endParaRPr lang="en-US"/>
        </a:p>
      </dgm:t>
    </dgm:pt>
    <dgm:pt modelId="{8019C5F9-6BA1-41E4-B3F0-760DEFB37660}" type="sibTrans" cxnId="{FD309AED-4A8B-4CAE-ABC3-0A0758992588}">
      <dgm:prSet/>
      <dgm:spPr/>
      <dgm:t>
        <a:bodyPr/>
        <a:lstStyle/>
        <a:p>
          <a:endParaRPr lang="en-US"/>
        </a:p>
      </dgm:t>
    </dgm:pt>
    <dgm:pt modelId="{327983A9-21A9-4C15-BECC-DDD9C02753AE}" type="pres">
      <dgm:prSet presAssocID="{76D81EC0-2213-4BE7-8588-A2DF493DE202}" presName="root" presStyleCnt="0">
        <dgm:presLayoutVars>
          <dgm:dir/>
          <dgm:resizeHandles val="exact"/>
        </dgm:presLayoutVars>
      </dgm:prSet>
      <dgm:spPr/>
    </dgm:pt>
    <dgm:pt modelId="{A7E13FB1-8CAE-4C86-AFAA-C65597D39116}" type="pres">
      <dgm:prSet presAssocID="{D835E908-984E-4BBB-8185-F661D09E23AE}" presName="compNode" presStyleCnt="0"/>
      <dgm:spPr/>
    </dgm:pt>
    <dgm:pt modelId="{C6F5D9F2-B978-4021-B09C-B6F23360AF4D}" type="pres">
      <dgm:prSet presAssocID="{D835E908-984E-4BBB-8185-F661D09E23AE}" presName="iconBgRect" presStyleLbl="bgShp" presStyleIdx="0" presStyleCnt="4"/>
      <dgm:spPr/>
    </dgm:pt>
    <dgm:pt modelId="{1906598F-A8CB-47BE-B93A-D0504C30B467}" type="pres">
      <dgm:prSet presAssocID="{D835E908-984E-4BBB-8185-F661D09E23A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FB1D8DC4-623D-4BCD-B6E6-9FF49A225EF0}" type="pres">
      <dgm:prSet presAssocID="{D835E908-984E-4BBB-8185-F661D09E23AE}" presName="spaceRect" presStyleCnt="0"/>
      <dgm:spPr/>
    </dgm:pt>
    <dgm:pt modelId="{B3D3A49C-EDD0-47C0-B460-7983E6C23DCC}" type="pres">
      <dgm:prSet presAssocID="{D835E908-984E-4BBB-8185-F661D09E23AE}" presName="textRect" presStyleLbl="revTx" presStyleIdx="0" presStyleCnt="4">
        <dgm:presLayoutVars>
          <dgm:chMax val="1"/>
          <dgm:chPref val="1"/>
        </dgm:presLayoutVars>
      </dgm:prSet>
      <dgm:spPr/>
    </dgm:pt>
    <dgm:pt modelId="{64331E88-2B37-4809-BDDD-A8F3A3ED7B6F}" type="pres">
      <dgm:prSet presAssocID="{2F5CAEA2-F589-40C2-87C0-3BBEA61DB73A}" presName="sibTrans" presStyleCnt="0"/>
      <dgm:spPr/>
    </dgm:pt>
    <dgm:pt modelId="{B201D2C6-72C2-4B47-B17A-AD1D3278CAE3}" type="pres">
      <dgm:prSet presAssocID="{14731BC6-B9EE-4243-A937-D67016DBCD3C}" presName="compNode" presStyleCnt="0"/>
      <dgm:spPr/>
    </dgm:pt>
    <dgm:pt modelId="{94978E56-4D7A-4B95-986F-619F04A53467}" type="pres">
      <dgm:prSet presAssocID="{14731BC6-B9EE-4243-A937-D67016DBCD3C}" presName="iconBgRect" presStyleLbl="bgShp" presStyleIdx="1" presStyleCnt="4"/>
      <dgm:spPr/>
    </dgm:pt>
    <dgm:pt modelId="{F659D903-A439-49E2-94BD-F28C9354FC0B}" type="pres">
      <dgm:prSet presAssocID="{14731BC6-B9EE-4243-A937-D67016DBCD3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9ABCC59-E777-411B-8F25-B58E7352C99A}" type="pres">
      <dgm:prSet presAssocID="{14731BC6-B9EE-4243-A937-D67016DBCD3C}" presName="spaceRect" presStyleCnt="0"/>
      <dgm:spPr/>
    </dgm:pt>
    <dgm:pt modelId="{AD45C4AC-A456-46D3-B200-B63BD16E3B35}" type="pres">
      <dgm:prSet presAssocID="{14731BC6-B9EE-4243-A937-D67016DBCD3C}" presName="textRect" presStyleLbl="revTx" presStyleIdx="1" presStyleCnt="4">
        <dgm:presLayoutVars>
          <dgm:chMax val="1"/>
          <dgm:chPref val="1"/>
        </dgm:presLayoutVars>
      </dgm:prSet>
      <dgm:spPr/>
    </dgm:pt>
    <dgm:pt modelId="{7F04EB2B-73FE-4D72-A67E-BD1A01D863FA}" type="pres">
      <dgm:prSet presAssocID="{F5388FDA-54CF-45C5-8222-E1A83D2AA61A}" presName="sibTrans" presStyleCnt="0"/>
      <dgm:spPr/>
    </dgm:pt>
    <dgm:pt modelId="{6B59B8E4-949C-4748-9A1C-82D18B792F50}" type="pres">
      <dgm:prSet presAssocID="{381745B1-7B54-4B99-AF90-544CD4F24B51}" presName="compNode" presStyleCnt="0"/>
      <dgm:spPr/>
    </dgm:pt>
    <dgm:pt modelId="{0498A888-ADDA-44E1-9EE3-69C22A4562B7}" type="pres">
      <dgm:prSet presAssocID="{381745B1-7B54-4B99-AF90-544CD4F24B51}" presName="iconBgRect" presStyleLbl="bgShp" presStyleIdx="2" presStyleCnt="4"/>
      <dgm:spPr/>
    </dgm:pt>
    <dgm:pt modelId="{8BEDB103-88D6-4A8E-A788-75880FAF335B}" type="pres">
      <dgm:prSet presAssocID="{381745B1-7B54-4B99-AF90-544CD4F24B5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400363B4-849B-44DB-82B0-F2022D5B7068}" type="pres">
      <dgm:prSet presAssocID="{381745B1-7B54-4B99-AF90-544CD4F24B51}" presName="spaceRect" presStyleCnt="0"/>
      <dgm:spPr/>
    </dgm:pt>
    <dgm:pt modelId="{61A83BC1-1E25-4199-805C-DECA774494BB}" type="pres">
      <dgm:prSet presAssocID="{381745B1-7B54-4B99-AF90-544CD4F24B51}" presName="textRect" presStyleLbl="revTx" presStyleIdx="2" presStyleCnt="4">
        <dgm:presLayoutVars>
          <dgm:chMax val="1"/>
          <dgm:chPref val="1"/>
        </dgm:presLayoutVars>
      </dgm:prSet>
      <dgm:spPr/>
    </dgm:pt>
    <dgm:pt modelId="{8ED43FB2-BE3F-4C11-A96F-1791B80836BC}" type="pres">
      <dgm:prSet presAssocID="{FD5E7E0D-AEC6-45A4-8D94-D4EF80230251}" presName="sibTrans" presStyleCnt="0"/>
      <dgm:spPr/>
    </dgm:pt>
    <dgm:pt modelId="{A85DD4AC-D91C-4C38-9F65-63E0639B4DAE}" type="pres">
      <dgm:prSet presAssocID="{873C901C-6F6C-4A3F-963D-C434CA02962C}" presName="compNode" presStyleCnt="0"/>
      <dgm:spPr/>
    </dgm:pt>
    <dgm:pt modelId="{722087E8-1BD6-4A40-A73E-D980A13D787C}" type="pres">
      <dgm:prSet presAssocID="{873C901C-6F6C-4A3F-963D-C434CA02962C}" presName="iconBgRect" presStyleLbl="bgShp" presStyleIdx="3" presStyleCnt="4"/>
      <dgm:spPr/>
    </dgm:pt>
    <dgm:pt modelId="{C671ED01-9473-4169-9A80-0D2978E3F3D6}" type="pres">
      <dgm:prSet presAssocID="{873C901C-6F6C-4A3F-963D-C434CA02962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E2703345-98C7-4743-AC7C-274EFA786CE2}" type="pres">
      <dgm:prSet presAssocID="{873C901C-6F6C-4A3F-963D-C434CA02962C}" presName="spaceRect" presStyleCnt="0"/>
      <dgm:spPr/>
    </dgm:pt>
    <dgm:pt modelId="{9A47E516-E032-43BE-AAE9-4BA7D024CD1C}" type="pres">
      <dgm:prSet presAssocID="{873C901C-6F6C-4A3F-963D-C434CA02962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0CB7502-73AC-4365-B571-C25EA233FD17}" type="presOf" srcId="{381745B1-7B54-4B99-AF90-544CD4F24B51}" destId="{61A83BC1-1E25-4199-805C-DECA774494BB}" srcOrd="0" destOrd="0" presId="urn:microsoft.com/office/officeart/2018/5/layout/IconCircleLabelList"/>
    <dgm:cxn modelId="{36662914-6CBA-4E7F-B250-F720C163535D}" type="presOf" srcId="{873C901C-6F6C-4A3F-963D-C434CA02962C}" destId="{9A47E516-E032-43BE-AAE9-4BA7D024CD1C}" srcOrd="0" destOrd="0" presId="urn:microsoft.com/office/officeart/2018/5/layout/IconCircleLabelList"/>
    <dgm:cxn modelId="{442D2626-EB34-46E6-AC6F-D99F965DED14}" srcId="{76D81EC0-2213-4BE7-8588-A2DF493DE202}" destId="{D835E908-984E-4BBB-8185-F661D09E23AE}" srcOrd="0" destOrd="0" parTransId="{0C55CBA2-D19A-4D61-9894-F3EDFC0F0BFC}" sibTransId="{2F5CAEA2-F589-40C2-87C0-3BBEA61DB73A}"/>
    <dgm:cxn modelId="{EAADE456-94DE-4DDD-996D-D161FD975B66}" srcId="{76D81EC0-2213-4BE7-8588-A2DF493DE202}" destId="{381745B1-7B54-4B99-AF90-544CD4F24B51}" srcOrd="2" destOrd="0" parTransId="{2B1057D0-8BA9-42B3-B0B8-5E4E9CDCF5A0}" sibTransId="{FD5E7E0D-AEC6-45A4-8D94-D4EF80230251}"/>
    <dgm:cxn modelId="{78D11078-E715-4A04-A980-D68CF08E61F4}" type="presOf" srcId="{76D81EC0-2213-4BE7-8588-A2DF493DE202}" destId="{327983A9-21A9-4C15-BECC-DDD9C02753AE}" srcOrd="0" destOrd="0" presId="urn:microsoft.com/office/officeart/2018/5/layout/IconCircleLabelList"/>
    <dgm:cxn modelId="{7749E3B0-F252-40D5-8C48-587BDAF2D4A5}" type="presOf" srcId="{D835E908-984E-4BBB-8185-F661D09E23AE}" destId="{B3D3A49C-EDD0-47C0-B460-7983E6C23DCC}" srcOrd="0" destOrd="0" presId="urn:microsoft.com/office/officeart/2018/5/layout/IconCircleLabelList"/>
    <dgm:cxn modelId="{949BE0D4-FFA5-4F40-9144-451CB8BE1E11}" type="presOf" srcId="{14731BC6-B9EE-4243-A937-D67016DBCD3C}" destId="{AD45C4AC-A456-46D3-B200-B63BD16E3B35}" srcOrd="0" destOrd="0" presId="urn:microsoft.com/office/officeart/2018/5/layout/IconCircleLabelList"/>
    <dgm:cxn modelId="{DB2211D8-201B-4B98-AFCC-B2812A984B7E}" srcId="{76D81EC0-2213-4BE7-8588-A2DF493DE202}" destId="{14731BC6-B9EE-4243-A937-D67016DBCD3C}" srcOrd="1" destOrd="0" parTransId="{EF7B3DB2-01EF-47BC-967E-4D8CF26B07CE}" sibTransId="{F5388FDA-54CF-45C5-8222-E1A83D2AA61A}"/>
    <dgm:cxn modelId="{FD309AED-4A8B-4CAE-ABC3-0A0758992588}" srcId="{76D81EC0-2213-4BE7-8588-A2DF493DE202}" destId="{873C901C-6F6C-4A3F-963D-C434CA02962C}" srcOrd="3" destOrd="0" parTransId="{BC9AA6BD-0633-43E6-AF41-961177A5AF15}" sibTransId="{8019C5F9-6BA1-41E4-B3F0-760DEFB37660}"/>
    <dgm:cxn modelId="{4DF01864-770D-4B68-9920-7DDC71DF54ED}" type="presParOf" srcId="{327983A9-21A9-4C15-BECC-DDD9C02753AE}" destId="{A7E13FB1-8CAE-4C86-AFAA-C65597D39116}" srcOrd="0" destOrd="0" presId="urn:microsoft.com/office/officeart/2018/5/layout/IconCircleLabelList"/>
    <dgm:cxn modelId="{C388E5BB-129D-4529-9C6B-E0F4B2F0D6DD}" type="presParOf" srcId="{A7E13FB1-8CAE-4C86-AFAA-C65597D39116}" destId="{C6F5D9F2-B978-4021-B09C-B6F23360AF4D}" srcOrd="0" destOrd="0" presId="urn:microsoft.com/office/officeart/2018/5/layout/IconCircleLabelList"/>
    <dgm:cxn modelId="{1065D70E-3B3D-42F9-B0BA-48A361DF4EA3}" type="presParOf" srcId="{A7E13FB1-8CAE-4C86-AFAA-C65597D39116}" destId="{1906598F-A8CB-47BE-B93A-D0504C30B467}" srcOrd="1" destOrd="0" presId="urn:microsoft.com/office/officeart/2018/5/layout/IconCircleLabelList"/>
    <dgm:cxn modelId="{DB6442BC-29A0-4562-9C69-165D99EBC844}" type="presParOf" srcId="{A7E13FB1-8CAE-4C86-AFAA-C65597D39116}" destId="{FB1D8DC4-623D-4BCD-B6E6-9FF49A225EF0}" srcOrd="2" destOrd="0" presId="urn:microsoft.com/office/officeart/2018/5/layout/IconCircleLabelList"/>
    <dgm:cxn modelId="{3C77465F-B48F-466A-8F6B-0E6DB9824FFA}" type="presParOf" srcId="{A7E13FB1-8CAE-4C86-AFAA-C65597D39116}" destId="{B3D3A49C-EDD0-47C0-B460-7983E6C23DCC}" srcOrd="3" destOrd="0" presId="urn:microsoft.com/office/officeart/2018/5/layout/IconCircleLabelList"/>
    <dgm:cxn modelId="{8896282D-7C58-44EB-A6C2-A842A2488899}" type="presParOf" srcId="{327983A9-21A9-4C15-BECC-DDD9C02753AE}" destId="{64331E88-2B37-4809-BDDD-A8F3A3ED7B6F}" srcOrd="1" destOrd="0" presId="urn:microsoft.com/office/officeart/2018/5/layout/IconCircleLabelList"/>
    <dgm:cxn modelId="{4BBDA5FB-4622-4D33-BC38-33C69E8B5B49}" type="presParOf" srcId="{327983A9-21A9-4C15-BECC-DDD9C02753AE}" destId="{B201D2C6-72C2-4B47-B17A-AD1D3278CAE3}" srcOrd="2" destOrd="0" presId="urn:microsoft.com/office/officeart/2018/5/layout/IconCircleLabelList"/>
    <dgm:cxn modelId="{BDDA20AE-9A47-4D2E-9C06-DDEB27CDC668}" type="presParOf" srcId="{B201D2C6-72C2-4B47-B17A-AD1D3278CAE3}" destId="{94978E56-4D7A-4B95-986F-619F04A53467}" srcOrd="0" destOrd="0" presId="urn:microsoft.com/office/officeart/2018/5/layout/IconCircleLabelList"/>
    <dgm:cxn modelId="{4A598293-7AA5-4378-8A71-8B44271F697A}" type="presParOf" srcId="{B201D2C6-72C2-4B47-B17A-AD1D3278CAE3}" destId="{F659D903-A439-49E2-94BD-F28C9354FC0B}" srcOrd="1" destOrd="0" presId="urn:microsoft.com/office/officeart/2018/5/layout/IconCircleLabelList"/>
    <dgm:cxn modelId="{E31E75B6-72D7-433D-907F-AC10D9799B56}" type="presParOf" srcId="{B201D2C6-72C2-4B47-B17A-AD1D3278CAE3}" destId="{79ABCC59-E777-411B-8F25-B58E7352C99A}" srcOrd="2" destOrd="0" presId="urn:microsoft.com/office/officeart/2018/5/layout/IconCircleLabelList"/>
    <dgm:cxn modelId="{2D5FFEF5-C3F8-445D-A0CF-B28FF2D19BDE}" type="presParOf" srcId="{B201D2C6-72C2-4B47-B17A-AD1D3278CAE3}" destId="{AD45C4AC-A456-46D3-B200-B63BD16E3B35}" srcOrd="3" destOrd="0" presId="urn:microsoft.com/office/officeart/2018/5/layout/IconCircleLabelList"/>
    <dgm:cxn modelId="{C8D1FA20-EDD0-423D-BC94-FBD8147334A3}" type="presParOf" srcId="{327983A9-21A9-4C15-BECC-DDD9C02753AE}" destId="{7F04EB2B-73FE-4D72-A67E-BD1A01D863FA}" srcOrd="3" destOrd="0" presId="urn:microsoft.com/office/officeart/2018/5/layout/IconCircleLabelList"/>
    <dgm:cxn modelId="{B878FBC8-6D69-410E-BAA4-D8B2D900CFD1}" type="presParOf" srcId="{327983A9-21A9-4C15-BECC-DDD9C02753AE}" destId="{6B59B8E4-949C-4748-9A1C-82D18B792F50}" srcOrd="4" destOrd="0" presId="urn:microsoft.com/office/officeart/2018/5/layout/IconCircleLabelList"/>
    <dgm:cxn modelId="{A1CF9B04-3546-43C4-B86D-D005BA91B271}" type="presParOf" srcId="{6B59B8E4-949C-4748-9A1C-82D18B792F50}" destId="{0498A888-ADDA-44E1-9EE3-69C22A4562B7}" srcOrd="0" destOrd="0" presId="urn:microsoft.com/office/officeart/2018/5/layout/IconCircleLabelList"/>
    <dgm:cxn modelId="{0D34C3FF-10CD-472C-B4F5-B34BF4B858F2}" type="presParOf" srcId="{6B59B8E4-949C-4748-9A1C-82D18B792F50}" destId="{8BEDB103-88D6-4A8E-A788-75880FAF335B}" srcOrd="1" destOrd="0" presId="urn:microsoft.com/office/officeart/2018/5/layout/IconCircleLabelList"/>
    <dgm:cxn modelId="{6D5EBF64-40E1-4201-8723-E572EBF0984D}" type="presParOf" srcId="{6B59B8E4-949C-4748-9A1C-82D18B792F50}" destId="{400363B4-849B-44DB-82B0-F2022D5B7068}" srcOrd="2" destOrd="0" presId="urn:microsoft.com/office/officeart/2018/5/layout/IconCircleLabelList"/>
    <dgm:cxn modelId="{1CBD139C-5BB2-4F30-950E-7B08C66D0437}" type="presParOf" srcId="{6B59B8E4-949C-4748-9A1C-82D18B792F50}" destId="{61A83BC1-1E25-4199-805C-DECA774494BB}" srcOrd="3" destOrd="0" presId="urn:microsoft.com/office/officeart/2018/5/layout/IconCircleLabelList"/>
    <dgm:cxn modelId="{7EEF584D-1B6B-4450-B07F-64FCDA0D3FD2}" type="presParOf" srcId="{327983A9-21A9-4C15-BECC-DDD9C02753AE}" destId="{8ED43FB2-BE3F-4C11-A96F-1791B80836BC}" srcOrd="5" destOrd="0" presId="urn:microsoft.com/office/officeart/2018/5/layout/IconCircleLabelList"/>
    <dgm:cxn modelId="{554AF641-03FA-48FD-957B-C6311BA36142}" type="presParOf" srcId="{327983A9-21A9-4C15-BECC-DDD9C02753AE}" destId="{A85DD4AC-D91C-4C38-9F65-63E0639B4DAE}" srcOrd="6" destOrd="0" presId="urn:microsoft.com/office/officeart/2018/5/layout/IconCircleLabelList"/>
    <dgm:cxn modelId="{B57939D2-9FE4-4BAE-84B3-EF822A96C320}" type="presParOf" srcId="{A85DD4AC-D91C-4C38-9F65-63E0639B4DAE}" destId="{722087E8-1BD6-4A40-A73E-D980A13D787C}" srcOrd="0" destOrd="0" presId="urn:microsoft.com/office/officeart/2018/5/layout/IconCircleLabelList"/>
    <dgm:cxn modelId="{6451F81E-F879-43A7-92FD-552858943C83}" type="presParOf" srcId="{A85DD4AC-D91C-4C38-9F65-63E0639B4DAE}" destId="{C671ED01-9473-4169-9A80-0D2978E3F3D6}" srcOrd="1" destOrd="0" presId="urn:microsoft.com/office/officeart/2018/5/layout/IconCircleLabelList"/>
    <dgm:cxn modelId="{250D013C-9E36-491B-8EF5-7BEE80673E12}" type="presParOf" srcId="{A85DD4AC-D91C-4C38-9F65-63E0639B4DAE}" destId="{E2703345-98C7-4743-AC7C-274EFA786CE2}" srcOrd="2" destOrd="0" presId="urn:microsoft.com/office/officeart/2018/5/layout/IconCircleLabelList"/>
    <dgm:cxn modelId="{3A190FF1-7ADA-4081-BE30-1FFFB9F9FA20}" type="presParOf" srcId="{A85DD4AC-D91C-4C38-9F65-63E0639B4DAE}" destId="{9A47E516-E032-43BE-AAE9-4BA7D024CD1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5D9F2-B978-4021-B09C-B6F23360AF4D}">
      <dsp:nvSpPr>
        <dsp:cNvPr id="0" name=""/>
        <dsp:cNvSpPr/>
      </dsp:nvSpPr>
      <dsp:spPr>
        <a:xfrm>
          <a:off x="902689" y="465023"/>
          <a:ext cx="1261054" cy="126105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6598F-A8CB-47BE-B93A-D0504C30B467}">
      <dsp:nvSpPr>
        <dsp:cNvPr id="0" name=""/>
        <dsp:cNvSpPr/>
      </dsp:nvSpPr>
      <dsp:spPr>
        <a:xfrm>
          <a:off x="1171439" y="733772"/>
          <a:ext cx="723555" cy="7235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3A49C-EDD0-47C0-B460-7983E6C23DCC}">
      <dsp:nvSpPr>
        <dsp:cNvPr id="0" name=""/>
        <dsp:cNvSpPr/>
      </dsp:nvSpPr>
      <dsp:spPr>
        <a:xfrm>
          <a:off x="499565" y="2118864"/>
          <a:ext cx="206730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What to know</a:t>
          </a:r>
        </a:p>
      </dsp:txBody>
      <dsp:txXfrm>
        <a:off x="499565" y="2118864"/>
        <a:ext cx="2067302" cy="720000"/>
      </dsp:txXfrm>
    </dsp:sp>
    <dsp:sp modelId="{94978E56-4D7A-4B95-986F-619F04A53467}">
      <dsp:nvSpPr>
        <dsp:cNvPr id="0" name=""/>
        <dsp:cNvSpPr/>
      </dsp:nvSpPr>
      <dsp:spPr>
        <a:xfrm>
          <a:off x="3331770" y="465023"/>
          <a:ext cx="1261054" cy="126105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9D903-A439-49E2-94BD-F28C9354FC0B}">
      <dsp:nvSpPr>
        <dsp:cNvPr id="0" name=""/>
        <dsp:cNvSpPr/>
      </dsp:nvSpPr>
      <dsp:spPr>
        <a:xfrm>
          <a:off x="3600519" y="733772"/>
          <a:ext cx="723555" cy="7235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5C4AC-A456-46D3-B200-B63BD16E3B35}">
      <dsp:nvSpPr>
        <dsp:cNvPr id="0" name=""/>
        <dsp:cNvSpPr/>
      </dsp:nvSpPr>
      <dsp:spPr>
        <a:xfrm>
          <a:off x="2928646" y="2118864"/>
          <a:ext cx="206730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What to bring</a:t>
          </a:r>
        </a:p>
      </dsp:txBody>
      <dsp:txXfrm>
        <a:off x="2928646" y="2118864"/>
        <a:ext cx="2067302" cy="720000"/>
      </dsp:txXfrm>
    </dsp:sp>
    <dsp:sp modelId="{0498A888-ADDA-44E1-9EE3-69C22A4562B7}">
      <dsp:nvSpPr>
        <dsp:cNvPr id="0" name=""/>
        <dsp:cNvSpPr/>
      </dsp:nvSpPr>
      <dsp:spPr>
        <a:xfrm>
          <a:off x="5760850" y="465023"/>
          <a:ext cx="1261054" cy="126105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DB103-88D6-4A8E-A788-75880FAF335B}">
      <dsp:nvSpPr>
        <dsp:cNvPr id="0" name=""/>
        <dsp:cNvSpPr/>
      </dsp:nvSpPr>
      <dsp:spPr>
        <a:xfrm>
          <a:off x="6029599" y="733772"/>
          <a:ext cx="723555" cy="7235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83BC1-1E25-4199-805C-DECA774494BB}">
      <dsp:nvSpPr>
        <dsp:cNvPr id="0" name=""/>
        <dsp:cNvSpPr/>
      </dsp:nvSpPr>
      <dsp:spPr>
        <a:xfrm>
          <a:off x="5357726" y="2118864"/>
          <a:ext cx="206730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What to discuss</a:t>
          </a:r>
        </a:p>
      </dsp:txBody>
      <dsp:txXfrm>
        <a:off x="5357726" y="2118864"/>
        <a:ext cx="2067302" cy="720000"/>
      </dsp:txXfrm>
    </dsp:sp>
    <dsp:sp modelId="{722087E8-1BD6-4A40-A73E-D980A13D787C}">
      <dsp:nvSpPr>
        <dsp:cNvPr id="0" name=""/>
        <dsp:cNvSpPr/>
      </dsp:nvSpPr>
      <dsp:spPr>
        <a:xfrm>
          <a:off x="8189930" y="465023"/>
          <a:ext cx="1261054" cy="126105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1ED01-9473-4169-9A80-0D2978E3F3D6}">
      <dsp:nvSpPr>
        <dsp:cNvPr id="0" name=""/>
        <dsp:cNvSpPr/>
      </dsp:nvSpPr>
      <dsp:spPr>
        <a:xfrm>
          <a:off x="8458679" y="733772"/>
          <a:ext cx="723555" cy="7235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7E516-E032-43BE-AAE9-4BA7D024CD1C}">
      <dsp:nvSpPr>
        <dsp:cNvPr id="0" name=""/>
        <dsp:cNvSpPr/>
      </dsp:nvSpPr>
      <dsp:spPr>
        <a:xfrm>
          <a:off x="7786806" y="2118864"/>
          <a:ext cx="206730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What to highlight</a:t>
          </a:r>
        </a:p>
      </dsp:txBody>
      <dsp:txXfrm>
        <a:off x="7786806" y="2118864"/>
        <a:ext cx="206730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7662-D2EB-4782-BAF8-B66066D1CEA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C38-423B-42A2-BDF0-D57D423F5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0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7662-D2EB-4782-BAF8-B66066D1CEA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C38-423B-42A2-BDF0-D57D423F5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8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7662-D2EB-4782-BAF8-B66066D1CEA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C38-423B-42A2-BDF0-D57D423F5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2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7662-D2EB-4782-BAF8-B66066D1CEA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C38-423B-42A2-BDF0-D57D423F5B7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4139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7662-D2EB-4782-BAF8-B66066D1CEA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C38-423B-42A2-BDF0-D57D423F5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51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7662-D2EB-4782-BAF8-B66066D1CEA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C38-423B-42A2-BDF0-D57D423F5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2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7662-D2EB-4782-BAF8-B66066D1CEA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C38-423B-42A2-BDF0-D57D423F5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43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7662-D2EB-4782-BAF8-B66066D1CEA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C38-423B-42A2-BDF0-D57D423F5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19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7662-D2EB-4782-BAF8-B66066D1CEA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C38-423B-42A2-BDF0-D57D423F5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9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7662-D2EB-4782-BAF8-B66066D1CEA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C38-423B-42A2-BDF0-D57D423F5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7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7662-D2EB-4782-BAF8-B66066D1CEA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C38-423B-42A2-BDF0-D57D423F5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5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7662-D2EB-4782-BAF8-B66066D1CEA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C38-423B-42A2-BDF0-D57D423F5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3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7662-D2EB-4782-BAF8-B66066D1CEA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C38-423B-42A2-BDF0-D57D423F5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5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7662-D2EB-4782-BAF8-B66066D1CEA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C38-423B-42A2-BDF0-D57D423F5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5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7662-D2EB-4782-BAF8-B66066D1CEA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C38-423B-42A2-BDF0-D57D423F5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4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7662-D2EB-4782-BAF8-B66066D1CEA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C38-423B-42A2-BDF0-D57D423F5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9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7662-D2EB-4782-BAF8-B66066D1CEA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C38-423B-42A2-BDF0-D57D423F5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18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17662-D2EB-4782-BAF8-B66066D1CEA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CBC38-423B-42A2-BDF0-D57D423F5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54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united states congress&#10;&#10;Description automatically generated">
            <a:extLst>
              <a:ext uri="{FF2B5EF4-FFF2-40B4-BE49-F238E27FC236}">
                <a16:creationId xmlns:a16="http://schemas.microsoft.com/office/drawing/2014/main" id="{F917E229-EA65-EE44-AD39-3ECC5105D6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8" b="22371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FC23C8D4-BD3D-4473-B3D0-89011586B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5000"/>
                </a:schemeClr>
              </a:gs>
              <a:gs pos="100000">
                <a:schemeClr val="bg2">
                  <a:lumMod val="40000"/>
                </a:scheme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6F9EB0-FFDA-E647-CA3D-776DE0D21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124839"/>
            <a:ext cx="9001462" cy="2387600"/>
          </a:xfrm>
        </p:spPr>
        <p:txBody>
          <a:bodyPr>
            <a:normAutofit/>
          </a:bodyPr>
          <a:lstStyle/>
          <a:p>
            <a:r>
              <a:rPr lang="en-US" dirty="0"/>
              <a:t>Making an impactful meeting on the hill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DEDF5-DE9D-45EB-9E89-0A32E829F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4710391"/>
            <a:ext cx="9001462" cy="1655762"/>
          </a:xfrm>
        </p:spPr>
        <p:txBody>
          <a:bodyPr>
            <a:normAutofit/>
          </a:bodyPr>
          <a:lstStyle/>
          <a:p>
            <a:r>
              <a:rPr lang="en-US" dirty="0"/>
              <a:t>Connecting with Members of Congress</a:t>
            </a:r>
          </a:p>
          <a:p>
            <a:r>
              <a:rPr lang="en-US" dirty="0"/>
              <a:t>Phil Keeve</a:t>
            </a:r>
          </a:p>
          <a:p>
            <a:r>
              <a:rPr lang="en-US" dirty="0"/>
              <a:t>West Valley City, UT</a:t>
            </a:r>
          </a:p>
        </p:txBody>
      </p:sp>
      <p:pic>
        <p:nvPicPr>
          <p:cNvPr id="7" name="Picture 2" descr="Logo&#10;&#10;Description automatically generated">
            <a:extLst>
              <a:ext uri="{FF2B5EF4-FFF2-40B4-BE49-F238E27FC236}">
                <a16:creationId xmlns:a16="http://schemas.microsoft.com/office/drawing/2014/main" id="{07AE8F91-26CF-1FD6-9C3D-F1C2224B2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990" y="5227344"/>
            <a:ext cx="40481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4664D22E-2EBD-52E2-CCCE-C3E8A3DED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5" y="5913144"/>
            <a:ext cx="18192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5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72787-DC28-C2FD-720A-9BC1613F2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/>
              <a:t>In this presentation…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17AD6E-1C74-4ACD-5156-9568F5C157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316358"/>
              </p:ext>
            </p:extLst>
          </p:nvPr>
        </p:nvGraphicFramePr>
        <p:xfrm>
          <a:off x="914400" y="2257654"/>
          <a:ext cx="10353675" cy="330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Logo&#10;&#10;Description automatically generated">
            <a:extLst>
              <a:ext uri="{FF2B5EF4-FFF2-40B4-BE49-F238E27FC236}">
                <a16:creationId xmlns:a16="http://schemas.microsoft.com/office/drawing/2014/main" id="{2BC78072-015A-099F-D0B4-0AF5ED361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990" y="5116512"/>
            <a:ext cx="40481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B375A41F-84BF-4FDE-9409-643EF3D52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5" y="5802312"/>
            <a:ext cx="18192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386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C33345-BBCC-238D-6217-5C2954344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What to know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B0F1B1-C882-21EC-71DA-1F2C21305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828214"/>
            <a:ext cx="5016860" cy="36951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 dirty="0"/>
              <a:t>What does the Congressional District/State look like? Versus the area you’re discussing?</a:t>
            </a:r>
          </a:p>
          <a:p>
            <a:r>
              <a:rPr lang="en-US" sz="1900" dirty="0"/>
              <a:t>What can you find out personally about the representative which impacts their worldview and how they vote?</a:t>
            </a:r>
          </a:p>
          <a:p>
            <a:r>
              <a:rPr lang="en-US" sz="1900" dirty="0"/>
              <a:t>How well does their office communicate?</a:t>
            </a:r>
          </a:p>
          <a:p>
            <a:r>
              <a:rPr lang="en-US" sz="1900" dirty="0"/>
              <a:t>Use this information to tailor the meeting to your audience</a:t>
            </a:r>
          </a:p>
        </p:txBody>
      </p:sp>
      <p:pic>
        <p:nvPicPr>
          <p:cNvPr id="8" name="Content Placeholder 7" descr="A map of the state of montana&#10;&#10;Description automatically generated">
            <a:extLst>
              <a:ext uri="{FF2B5EF4-FFF2-40B4-BE49-F238E27FC236}">
                <a16:creationId xmlns:a16="http://schemas.microsoft.com/office/drawing/2014/main" id="{57FBF657-864E-7428-D5A2-87E5444725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364" y="1813766"/>
            <a:ext cx="3091464" cy="3493180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pic>
        <p:nvPicPr>
          <p:cNvPr id="6" name="Picture 2" descr="Logo&#10;&#10;Description automatically generated">
            <a:extLst>
              <a:ext uri="{FF2B5EF4-FFF2-40B4-BE49-F238E27FC236}">
                <a16:creationId xmlns:a16="http://schemas.microsoft.com/office/drawing/2014/main" id="{4EB212A7-579C-577C-55B6-D216CEA66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990" y="5116512"/>
            <a:ext cx="40481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2DF24D8D-261C-1AAE-0873-FA8693A8B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5" y="5802312"/>
            <a:ext cx="18192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105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Content Placeholder 11" descr="Brown man satchel on table with papers">
            <a:extLst>
              <a:ext uri="{FF2B5EF4-FFF2-40B4-BE49-F238E27FC236}">
                <a16:creationId xmlns:a16="http://schemas.microsoft.com/office/drawing/2014/main" id="{52F989D2-1805-715E-D37D-B6A5AA58A0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3" b="10342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9B1286F-B93C-D441-36E3-EFAABAD5A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What to bring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732788-6C5E-F5E0-81D0-A948C3C5A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96064"/>
            <a:ext cx="10353762" cy="36951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/>
              <a:t>Tangible items to pass around</a:t>
            </a:r>
          </a:p>
          <a:p>
            <a:pPr lvl="1"/>
            <a:r>
              <a:rPr lang="en-US" sz="2400" dirty="0"/>
              <a:t>Brochures</a:t>
            </a:r>
          </a:p>
          <a:p>
            <a:pPr lvl="1"/>
            <a:r>
              <a:rPr lang="en-US" sz="2400" dirty="0"/>
              <a:t>Summary of annual activity</a:t>
            </a:r>
          </a:p>
          <a:p>
            <a:r>
              <a:rPr lang="en-US" sz="2800" dirty="0"/>
              <a:t>Business cards</a:t>
            </a:r>
          </a:p>
          <a:p>
            <a:r>
              <a:rPr lang="en-US" sz="2800" dirty="0"/>
              <a:t>Notepad</a:t>
            </a:r>
          </a:p>
          <a:p>
            <a:r>
              <a:rPr lang="en-US" sz="2800" dirty="0"/>
              <a:t>Appropriate dress</a:t>
            </a:r>
          </a:p>
        </p:txBody>
      </p:sp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D36D385B-69B2-DD61-B05E-67569F5FC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990" y="5116512"/>
            <a:ext cx="40481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1CC1774D-F3FA-B3EE-7DD1-84B87AB8A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5" y="5802312"/>
            <a:ext cx="18192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22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Content Placeholder 5" descr="Business people shaking hands">
            <a:extLst>
              <a:ext uri="{FF2B5EF4-FFF2-40B4-BE49-F238E27FC236}">
                <a16:creationId xmlns:a16="http://schemas.microsoft.com/office/drawing/2014/main" id="{AE979C17-BC39-52C9-ED5C-98E73866D7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5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5B116B-0780-B1AA-AB41-1ECB31C8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What to 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55BB0-A9DA-D283-DF6E-5044F513F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96064"/>
            <a:ext cx="10353762" cy="36951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/>
              <a:t>Past, present, and future of the program</a:t>
            </a:r>
          </a:p>
          <a:p>
            <a:pPr lvl="1"/>
            <a:r>
              <a:rPr lang="en-US" sz="2400" dirty="0"/>
              <a:t>Quantitative information</a:t>
            </a:r>
          </a:p>
          <a:p>
            <a:pPr lvl="1"/>
            <a:r>
              <a:rPr lang="en-US" sz="2400" dirty="0"/>
              <a:t>Qualitative impacts</a:t>
            </a:r>
          </a:p>
          <a:p>
            <a:r>
              <a:rPr lang="en-US" sz="2800" dirty="0"/>
              <a:t>Usefulness of different funding sources</a:t>
            </a:r>
          </a:p>
          <a:p>
            <a:r>
              <a:rPr lang="en-US" sz="2800" dirty="0"/>
              <a:t>Community partners which bridge any gaps or boost the program</a:t>
            </a:r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624EDB2F-B7A4-09A7-5E43-1251CDCB4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990" y="5116512"/>
            <a:ext cx="40481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AB5F8F46-B6BE-9190-F0DE-7E96C39ED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5" y="5802312"/>
            <a:ext cx="18192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655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FC8C6-4E41-813C-B05B-48B5A86D1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highlight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82B8F-7BB2-B14F-F29A-F52C1DC18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718866"/>
            <a:ext cx="5106004" cy="3702881"/>
          </a:xfrm>
        </p:spPr>
        <p:txBody>
          <a:bodyPr/>
          <a:lstStyle/>
          <a:p>
            <a:r>
              <a:rPr lang="en-US" dirty="0"/>
              <a:t>Individual stories</a:t>
            </a:r>
          </a:p>
          <a:p>
            <a:pPr lvl="1"/>
            <a:r>
              <a:rPr lang="en-US" dirty="0"/>
              <a:t>Make them relatable to the representative if possible</a:t>
            </a:r>
          </a:p>
          <a:p>
            <a:pPr lvl="1"/>
            <a:r>
              <a:rPr lang="en-US" dirty="0"/>
              <a:t>Use 1 or 2 examples which speak to the city, congressional district, or state culture/identity</a:t>
            </a:r>
          </a:p>
          <a:p>
            <a:r>
              <a:rPr lang="en-US" dirty="0"/>
              <a:t>Any program overhauls or changes</a:t>
            </a:r>
          </a:p>
          <a:p>
            <a:r>
              <a:rPr lang="en-US" dirty="0"/>
              <a:t>What will happen with changes to funding (positive and negative)</a:t>
            </a:r>
          </a:p>
        </p:txBody>
      </p:sp>
      <p:pic>
        <p:nvPicPr>
          <p:cNvPr id="6" name="Content Placeholder 5" descr="A house with a roof&#10;&#10;Description automatically generated with medium confidence">
            <a:extLst>
              <a:ext uri="{FF2B5EF4-FFF2-40B4-BE49-F238E27FC236}">
                <a16:creationId xmlns:a16="http://schemas.microsoft.com/office/drawing/2014/main" id="{D746516C-759D-0F1F-5509-D7015D2BDC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840" y="1708868"/>
            <a:ext cx="4938182" cy="3703637"/>
          </a:xfrm>
        </p:spPr>
      </p:pic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8256A45F-9ED3-69AD-EF45-8AE734622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990" y="5116512"/>
            <a:ext cx="40481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D6D6D979-896F-84A1-19E4-8EA477D9B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5" y="5802312"/>
            <a:ext cx="18192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696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Content Placeholder 8" descr="A house with a deck and a porch&#10;&#10;Description automatically generated">
            <a:extLst>
              <a:ext uri="{FF2B5EF4-FFF2-40B4-BE49-F238E27FC236}">
                <a16:creationId xmlns:a16="http://schemas.microsoft.com/office/drawing/2014/main" id="{86B20CA6-AAEE-9AED-FC6A-10EC35C5AF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DCB0AB1-61B0-8358-2C85-748CA8F39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Some final thoughts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23EE8-B3BA-3233-7891-8BB8385B1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96064"/>
            <a:ext cx="10353762" cy="36951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Overprepare for discussion</a:t>
            </a:r>
          </a:p>
          <a:p>
            <a:r>
              <a:rPr lang="en-US" sz="3200" dirty="0"/>
              <a:t>Reach out in advance</a:t>
            </a:r>
          </a:p>
          <a:p>
            <a:r>
              <a:rPr lang="en-US" sz="3200" dirty="0"/>
              <a:t>If you don’t hear from their office, go anyway</a:t>
            </a:r>
          </a:p>
          <a:p>
            <a:r>
              <a:rPr lang="en-US" sz="3200" dirty="0"/>
              <a:t>Relax</a:t>
            </a:r>
          </a:p>
        </p:txBody>
      </p:sp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1FB7B017-390B-6212-413C-B1ED59BC8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990" y="5116512"/>
            <a:ext cx="40481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898C641B-B1A0-54E8-2673-D6846D1CB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5" y="5802312"/>
            <a:ext cx="18192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262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3461</TotalTime>
  <Words>208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Bookman Old Style</vt:lpstr>
      <vt:lpstr>Calibri</vt:lpstr>
      <vt:lpstr>Rockwell</vt:lpstr>
      <vt:lpstr>Damask</vt:lpstr>
      <vt:lpstr>Making an impactful meeting on the hill</vt:lpstr>
      <vt:lpstr>In this presentation…</vt:lpstr>
      <vt:lpstr>What to know</vt:lpstr>
      <vt:lpstr>What to bring</vt:lpstr>
      <vt:lpstr>What to discuss</vt:lpstr>
      <vt:lpstr>What to highlight</vt:lpstr>
      <vt:lpstr>Some final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an impact</dc:title>
  <dc:creator>Philip Keeve</dc:creator>
  <cp:lastModifiedBy>Philip Keeve</cp:lastModifiedBy>
  <cp:revision>3</cp:revision>
  <dcterms:created xsi:type="dcterms:W3CDTF">2024-05-21T16:13:22Z</dcterms:created>
  <dcterms:modified xsi:type="dcterms:W3CDTF">2024-05-29T22:55:47Z</dcterms:modified>
</cp:coreProperties>
</file>